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CCC089-AE39-58FA-1702-CD367B009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5FD07C48-CA4F-23B6-D5A9-D53461DD3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9CAA2-70EA-4BBF-80FF-37E1A29563D9}" type="datetimeFigureOut">
              <a:rPr lang="nl-NL" smtClean="0"/>
              <a:t>3-6-2026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A9369B9A-9740-3838-3A38-C7FF5F0FB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262F9996-9C06-4675-8315-F4C293400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1DC97-6CAF-4BD6-A135-8048758DE36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15134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B5E67318-957F-D415-77FD-B6251E3C8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3AF9F39-B7B7-78B7-37D9-0499C1CD87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3E732BA-E5D8-85A6-AD3D-D284330C23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D9CAA2-70EA-4BBF-80FF-37E1A29563D9}" type="datetimeFigureOut">
              <a:rPr lang="nl-NL" smtClean="0"/>
              <a:t>3-6-2026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AFF5D4D-E18B-8772-5179-8E50FA9C6A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16F790C-3AFF-7A36-A20B-A57AA1B356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51DC97-6CAF-4BD6-A135-8048758DE36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95175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EF8498E9-1A3D-ED37-5DCF-E0F2051F6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5E666BBF-29D4-3D05-335B-807EDFB90B9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1122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655DC3CD-CB4D-5C44-85BE-E6343C2A1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8E4E5B54-56B0-F929-E0D3-41A3CEE0248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6230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0C70509C-8542-A56B-7867-37EE0E085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E23DBAED-977E-2B98-C4E5-39869174C02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9128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27D175A3-2ACF-BA06-4B74-0AAD99A32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F5BDCFCB-824B-5D71-3D66-812F0F16933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4262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81B10068-D083-8CB2-CBBD-DD2CE606E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9C4289CF-7126-DA28-9BB2-C75C08AA3B1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5517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B5768CF0-594E-00D0-D2A0-8CA3A50AC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8A3CB8DA-EC6C-9EC6-DC87-BB4B511D78D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1902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5F2D6EBE-BF91-8684-5A0F-704C4A947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839FD554-F43F-0300-FFDA-73B06560026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5983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2A2642AA-6891-CCBA-FE03-34405BAC90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85FB0B40-FACE-9F51-5DAF-A351CAE6F3A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8367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48CE037E-D1DE-0023-3DE2-FDD20D2B8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249354F0-71A6-AAD8-42E6-71B869EBA17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2227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E97622B9-B6F6-4F3B-D6F6-BBC5188DE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8FC3E793-50D5-8C8B-5EA8-24202F9155F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2077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0ADA8C17-F51D-F944-C13C-8AD4B9468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78EA48D7-95E6-C58E-DC07-2B5C98FD88F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7577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AA5C1E2B-3FE7-7EC7-4C84-4A32AC749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3C44BAE7-DA3B-3FA9-3B0F-87858D9F5E1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7775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61BCADF6-1747-AAE3-F5B3-63BB3B890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DD946064-DEF0-B768-8C51-4AFF101C3CE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4202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430E8E6E-2913-F589-5514-58502B19E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0FC792A6-AD73-1F1D-7F77-6F6E17BB476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9404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B6A49642-FEA0-76BD-7DAA-C582B1D5C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32F19D0B-CB25-D21F-F5CB-88E847B4DF1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7688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E674A6DA-8535-545C-FBBF-19AE169AA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AC0A5CBC-1598-0FA5-D9F9-9D72C82CD1F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90368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Breedbeeld</PresentationFormat>
  <Paragraphs>0</Paragraphs>
  <Slides>16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Phillip de Graaff</dc:creator>
  <cp:lastModifiedBy>Phillip de Graaff</cp:lastModifiedBy>
  <cp:revision>1</cp:revision>
  <dcterms:created xsi:type="dcterms:W3CDTF">2026-06-03T19:24:17Z</dcterms:created>
  <dcterms:modified xsi:type="dcterms:W3CDTF">2026-06-03T19:24:17Z</dcterms:modified>
</cp:coreProperties>
</file>